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07A5-6207-4785-B189-A1D99CDE078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A256-4C9A-4A65-99F8-0E19404FA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07A5-6207-4785-B189-A1D99CDE078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A256-4C9A-4A65-99F8-0E19404FA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smtClean="0">
                <a:solidFill>
                  <a:schemeClr val="tx1"/>
                </a:solidFill>
                <a:latin typeface="+mn-lt"/>
              </a:rPr>
              <a:t>Михаил Тимофеевич</a:t>
            </a:r>
            <a:br>
              <a:rPr lang="ru-RU" sz="6000" b="1" smtClean="0">
                <a:solidFill>
                  <a:schemeClr val="tx1"/>
                </a:solidFill>
                <a:latin typeface="+mn-lt"/>
              </a:rPr>
            </a:br>
            <a:r>
              <a:rPr lang="ru-RU" sz="6000" b="1" smtClean="0">
                <a:solidFill>
                  <a:schemeClr val="tx1"/>
                </a:solidFill>
                <a:latin typeface="+mn-lt"/>
              </a:rPr>
              <a:t>Калашников</a:t>
            </a:r>
            <a:endParaRPr lang="ru-RU" sz="6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7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5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0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0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8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8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26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Михаил Тимофеевич Калашников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Тимофеевич Калашников</dc:title>
  <dc:creator>Admin</dc:creator>
  <cp:lastModifiedBy>Admin</cp:lastModifiedBy>
  <cp:revision>1</cp:revision>
  <dcterms:created xsi:type="dcterms:W3CDTF">2024-11-12T06:18:29Z</dcterms:created>
  <dcterms:modified xsi:type="dcterms:W3CDTF">2024-11-12T06:18:29Z</dcterms:modified>
</cp:coreProperties>
</file>